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6880B9"/>
    <a:srgbClr val="375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F3D36-94F5-624C-30CA-35F49C0A9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E070B8-87D9-9E9F-5281-D2CA1B4FF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18AD4B-DFBB-E89E-9322-953CE0A4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82BACF-64CC-8606-2D99-06BEB4A0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6501C1-896E-F876-0C10-CC6D9A7E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2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AD48B-60F3-3271-C93D-CDC4BC45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F28080-C3AE-CC93-4C5E-A3020C95F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F641B2-01AC-0E6F-706B-CCB340CD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248F01-055C-0423-FDD4-C467D20E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B9289-9F6F-E9E0-8BB7-58B8BB48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21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75712A-770B-BCE5-A613-60BFCA1F5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A33DF2-28BC-456D-90D9-1502C9C0A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9C708-937C-2F93-EBB7-976B128B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3FE144-6D12-C37D-54DB-05C53997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B95E8E-C475-AF27-3486-90C70415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74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0C6C4F-0315-955F-C63B-F7AE19B2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1A8F57-0A39-E6DE-C613-DFB6A1EC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9B2392-25C7-D196-49C0-CEC17544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325166-844A-CE93-1524-69BB20AB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0F0234-6877-9BD2-EDF6-A964480A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95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EE20C7-4206-4452-E645-326F8FA9D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C7197D-71F2-02F3-3014-E17FE0450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302CE6-F6D7-5DD9-94E9-7E3AC254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597240-2F4F-E5BE-4253-A8AA2825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DCBB72-E0E0-10D0-120B-2308949F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12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8B23F-CC65-6E50-B601-B017C407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C2776C-9F80-9D1F-9656-6F603460F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423BF6-C445-1120-7910-83B8C9DFF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1AE4D7-A976-DA36-9351-CAE9DA68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595081-8CF1-671E-38CC-C651F9CB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7E0754-AB1B-C22B-972D-A4389391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64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6E090-7A6E-D620-0ABA-52AB192D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5A9C3D-AE1D-F559-FCD1-AA6FE4A0B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F8F9EF-3B36-BFE4-83FA-D6512CD6A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626B69-573D-66D7-1CC8-73D8A0748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56CB7A-D82D-F25A-2F3D-3B93BEBB0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67A700-974A-148A-652E-8ACA41F4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EE8226-0745-C4E0-E856-999EDE09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48BA15B-C27E-EAB9-7E14-52877005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6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824191-7F6A-FB78-CE06-97BD9A00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21FF4E-F371-6393-8531-CCED80F8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A93D5D-841E-35DD-3CF7-1EA2D1DD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F2ECAA-AC80-B8E2-5135-BB085654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9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8A44FB-62B9-6EA7-9E77-6A236AED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DDBACF-A52C-08E9-947F-9895750E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0FBA3C-2EC6-EF45-B92E-2C5499E1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48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500D4-E3F1-32E3-57B2-CE402D826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747786-294C-7B62-764D-0BDE24E8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14E544-795E-985C-C8D9-0796E9417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F94B41-190E-E9D1-1F3B-7A996622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462AC1-4290-02C9-D4BE-87AC5930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1F37BB-D3F2-300E-DFD2-E45B1CBF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7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1CB35-2EFD-21EA-CE52-1E6ED2D0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1645FB-EA74-8172-3627-F65DEB14E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5B1268-E0AA-15C0-DCA2-438562E56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5A2CA1-D310-E657-0863-A4280F9B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180D7E-52FE-B58D-3627-18197ED6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9C7622-34E7-1B23-D313-D01B9D94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43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FB9EB7-3D00-628D-AAA9-BB93F789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194FE9-B65E-AD9C-84B2-09E4DDF53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0FBFD9-086F-F66D-6658-6846BC1BF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363C-19B2-4C87-B86C-D0F20143BDA8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C07FE2-301D-D844-8E94-A79C2055A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CDE1DA-1C6B-5F70-E102-7FACC7236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2420-0304-43C6-9231-E7A7482367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54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www.slovaquie.campusfrance.org/fr/les-bourses-destinees-aux-etudiants-etrangers-en-france" TargetMode="External"/><Relationship Id="rId7" Type="http://schemas.openxmlformats.org/officeDocument/2006/relationships/hyperlink" Target="mailto:martina.saganova@diplomatie.gouv.fr" TargetMode="External"/><Relationship Id="rId2" Type="http://schemas.openxmlformats.org/officeDocument/2006/relationships/hyperlink" Target="https://institutfrancais.sk/fr/science-et-universi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pfnoTSeNC-teZRhnmUrsCSCtAM44ZWwB" TargetMode="External"/><Relationship Id="rId5" Type="http://schemas.openxmlformats.org/officeDocument/2006/relationships/hyperlink" Target="https://campusbourses.campusfrance.org/#/catalog" TargetMode="External"/><Relationship Id="rId4" Type="http://schemas.openxmlformats.org/officeDocument/2006/relationships/hyperlink" Target="https://www.slovaquie.campusfrance.org/sk/stipendia-francuzskej-vlady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BB2BF-2929-53CC-0D19-7B2D7B91E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201922"/>
            <a:ext cx="7119891" cy="1325563"/>
          </a:xfrm>
          <a:ln w="28575">
            <a:solidFill>
              <a:srgbClr val="3757A2"/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rgbClr val="6880B9"/>
                </a:solidFill>
              </a:rPr>
              <a:t>Renseigner ses élèves sur les études en France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85B2D5-CF9E-FE1C-8FF6-29D7D8C6B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754603"/>
            <a:ext cx="11816178" cy="50368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500" dirty="0">
                <a:solidFill>
                  <a:srgbClr val="CC0000"/>
                </a:solidFill>
                <a:sym typeface="Webdings" panose="05030102010509060703" pitchFamily="18" charset="2"/>
              </a:rPr>
              <a:t></a:t>
            </a:r>
            <a:r>
              <a:rPr lang="fr-FR" sz="1500" dirty="0">
                <a:sym typeface="Webdings" panose="05030102010509060703" pitchFamily="18" charset="2"/>
              </a:rPr>
              <a:t> </a:t>
            </a:r>
            <a:r>
              <a:rPr lang="fr-FR" sz="1500" u="sng" dirty="0">
                <a:sym typeface="Webdings" panose="05030102010509060703" pitchFamily="18" charset="2"/>
              </a:rPr>
              <a:t>Renseignements généraux  </a:t>
            </a:r>
            <a:r>
              <a:rPr lang="fr-FR" sz="1500" dirty="0">
                <a:sym typeface="Webdings" panose="05030102010509060703" pitchFamily="18" charset="2"/>
              </a:rPr>
              <a:t>: </a:t>
            </a:r>
            <a:r>
              <a:rPr lang="fr-FR" sz="1500" dirty="0">
                <a:sym typeface="Webdings" panose="05030102010509060703" pitchFamily="18" charset="2"/>
                <a:hlinkClick r:id="rId2"/>
              </a:rPr>
              <a:t>https://institutfrancais.sk/fr/science-et-universite/</a:t>
            </a:r>
            <a:r>
              <a:rPr lang="fr-FR" sz="1500" dirty="0">
                <a:sym typeface="Webdings" panose="05030102010509060703" pitchFamily="18" charset="2"/>
              </a:rPr>
              <a:t> </a:t>
            </a:r>
          </a:p>
          <a:p>
            <a:pPr marL="0" indent="0">
              <a:buNone/>
            </a:pPr>
            <a:endParaRPr lang="fr-FR" sz="1500" dirty="0">
              <a:sym typeface="Webdings" panose="05030102010509060703" pitchFamily="18" charset="2"/>
            </a:endParaRPr>
          </a:p>
          <a:p>
            <a:pPr marL="0" indent="0">
              <a:buNone/>
            </a:pPr>
            <a:r>
              <a:rPr lang="fr-FR" sz="1500" dirty="0">
                <a:solidFill>
                  <a:srgbClr val="CC0000"/>
                </a:solidFill>
                <a:sym typeface="Webdings" panose="05030102010509060703" pitchFamily="18" charset="2"/>
              </a:rPr>
              <a:t></a:t>
            </a:r>
            <a:r>
              <a:rPr lang="fr-FR" sz="1500" dirty="0">
                <a:sym typeface="Webdings" panose="05030102010509060703" pitchFamily="18" charset="2"/>
              </a:rPr>
              <a:t> </a:t>
            </a:r>
            <a:r>
              <a:rPr lang="fr-FR" sz="15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Bourses et aides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page web qui recense les possibilités de bourses :</a:t>
            </a:r>
          </a:p>
          <a:p>
            <a:pPr marL="0" indent="0">
              <a:buNone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versions </a:t>
            </a:r>
            <a:r>
              <a:rPr lang="fr-FR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 </a:t>
            </a:r>
            <a:r>
              <a:rPr lang="fr-FR" sz="1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https://www.slovaquie.campusfrance.org/fr/les-bourses-destinees-aux-etudiants-etrangers-en-france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version </a:t>
            </a:r>
            <a:r>
              <a:rPr lang="fr-FR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: </a:t>
            </a:r>
            <a:r>
              <a:rPr lang="fr-FR" sz="1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https://www.slovaquie.campusfrance.org/sk/stipendia-francuzskej-vlady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500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oteur de recherche : </a:t>
            </a:r>
            <a:r>
              <a:rPr lang="fr-FR" sz="1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Campus Bourses</a:t>
            </a:r>
            <a:endParaRPr lang="fr-FR" sz="15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500" dirty="0">
                <a:solidFill>
                  <a:srgbClr val="CC0000"/>
                </a:solidFill>
                <a:sym typeface="Webdings" panose="05030102010509060703" pitchFamily="18" charset="2"/>
              </a:rPr>
              <a:t></a:t>
            </a:r>
            <a:r>
              <a:rPr lang="fr-FR" sz="1500" dirty="0">
                <a:sym typeface="Webdings" panose="05030102010509060703" pitchFamily="18" charset="2"/>
              </a:rPr>
              <a:t> </a:t>
            </a:r>
            <a:r>
              <a:rPr lang="fr-FR" sz="1500" u="sng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fr-FR" sz="15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ebinaires</a:t>
            </a: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: </a:t>
            </a:r>
            <a:r>
              <a:rPr lang="fr-FR" sz="1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https://www.youtube.com/playlist?list=PLpfnoTSeNC-teZRhnmUrsCSCtAM44ZWwB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ebdings" panose="05030102010509060703" pitchFamily="18" charset="2"/>
              <a:buChar char="U"/>
            </a:pPr>
            <a:r>
              <a:rPr lang="fr-FR" sz="15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CONTACT (</a:t>
            </a:r>
            <a:r>
              <a:rPr lang="fr-FR" sz="15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français OU slovaque !) </a:t>
            </a:r>
            <a:r>
              <a:rPr lang="fr-FR" sz="15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1500" dirty="0">
                <a:solidFill>
                  <a:srgbClr val="CC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Martina </a:t>
            </a:r>
            <a:r>
              <a:rPr lang="fr-FR" sz="1500" dirty="0" err="1">
                <a:solidFill>
                  <a:srgbClr val="CC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Saganova</a:t>
            </a:r>
            <a:r>
              <a:rPr lang="fr-FR" sz="1500" dirty="0">
                <a:solidFill>
                  <a:srgbClr val="CC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Chargée des échanges universitaires (Institut français de Slovaquie)</a:t>
            </a:r>
          </a:p>
          <a:p>
            <a:pPr marL="0" indent="0">
              <a:buNone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Adresse email: </a:t>
            </a:r>
            <a:r>
              <a:rPr lang="fr-FR" sz="1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martina.saganova@diplomatie.gouv.fr</a:t>
            </a: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Téléphone : 02/59 34 77 41</a:t>
            </a:r>
            <a:endParaRPr lang="fr-FR" sz="1500" dirty="0">
              <a:solidFill>
                <a:srgbClr val="CC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Les lycéens peuvent la contacter directement ! </a:t>
            </a:r>
          </a:p>
          <a:p>
            <a:pPr marL="0" indent="0">
              <a:buNone/>
            </a:pPr>
            <a:r>
              <a:rPr lang="fr-FR" sz="1500" i="1" dirty="0">
                <a:latin typeface="Calibri" panose="020F0502020204030204" pitchFamily="34" charset="0"/>
                <a:ea typeface="Calibri" panose="020F0502020204030204" pitchFamily="34" charset="0"/>
              </a:rPr>
              <a:t>Vous, </a:t>
            </a:r>
            <a:r>
              <a:rPr lang="fr-FR" sz="1500" i="1" dirty="0" err="1">
                <a:latin typeface="Calibri" panose="020F0502020204030204" pitchFamily="34" charset="0"/>
                <a:ea typeface="Calibri" panose="020F0502020204030204" pitchFamily="34" charset="0"/>
              </a:rPr>
              <a:t>enseignant.e.s</a:t>
            </a:r>
            <a:r>
              <a:rPr lang="fr-FR" sz="1500" i="1" dirty="0">
                <a:latin typeface="Calibri" panose="020F0502020204030204" pitchFamily="34" charset="0"/>
                <a:ea typeface="Calibri" panose="020F0502020204030204" pitchFamily="34" charset="0"/>
              </a:rPr>
              <a:t> de français, </a:t>
            </a:r>
            <a:r>
              <a:rPr lang="fr-FR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pouvez également la contacter pour une présentation dans votre établissement !</a:t>
            </a:r>
          </a:p>
          <a:p>
            <a:pPr marL="0" indent="0"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fr-F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90E59D-C4C7-1149-C3F3-2266224EC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955" y="175442"/>
            <a:ext cx="2568717" cy="134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D7E78F4-19DB-A12B-1F0F-5193EEB947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863" y="168074"/>
            <a:ext cx="2033020" cy="135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774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161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Webdings</vt:lpstr>
      <vt:lpstr>Thème Office</vt:lpstr>
      <vt:lpstr>Renseigner ses élèves sur les études en France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Renseigner ses élèves sur les études en France</dc:title>
  <dc:creator>Laure Biotteau</dc:creator>
  <cp:lastModifiedBy>Laure Biotteau</cp:lastModifiedBy>
  <cp:revision>3</cp:revision>
  <dcterms:created xsi:type="dcterms:W3CDTF">2023-02-13T15:37:21Z</dcterms:created>
  <dcterms:modified xsi:type="dcterms:W3CDTF">2023-02-13T15:58:51Z</dcterms:modified>
</cp:coreProperties>
</file>